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D3E7BE-8D25-42EC-82A7-8BC05B77592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046259" cy="2895600"/>
          </a:xfrm>
        </p:spPr>
        <p:txBody>
          <a:bodyPr/>
          <a:lstStyle/>
          <a:p>
            <a:r>
              <a:rPr lang="en-US" sz="6600" dirty="0" smtClean="0">
                <a:latin typeface="Comic Sans MS" panose="030F0702030302020204" pitchFamily="66" charset="0"/>
              </a:rPr>
              <a:t>Adding Up </a:t>
            </a:r>
            <a:br>
              <a:rPr lang="en-US" sz="6600" dirty="0" smtClean="0">
                <a:latin typeface="Comic Sans MS" panose="030F0702030302020204" pitchFamily="66" charset="0"/>
              </a:rPr>
            </a:br>
            <a:r>
              <a:rPr lang="en-US" sz="6600" dirty="0" smtClean="0">
                <a:latin typeface="Comic Sans MS" panose="030F0702030302020204" pitchFamily="66" charset="0"/>
              </a:rPr>
              <a:t>in Chunks</a:t>
            </a:r>
            <a:endParaRPr lang="en-US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57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53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+ 25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0657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2</a:t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7620000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8600"/>
                </a:solidFill>
                <a:latin typeface="Comic Sans MS" panose="030F0702030302020204" pitchFamily="66" charset="0"/>
              </a:rPr>
              <a:t>Adding multiples of tens while keeping on number whole and then breaking apart the ones into friendly </a:t>
            </a:r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combinations.</a:t>
            </a:r>
          </a:p>
          <a:p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Example: 28 + 24 could be “chunked” as 28 + 20 = 48; the 4 could be broken into 2 + 2 so that 48 + 2 = 50; 50 + 2 = 52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920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+ 13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+ 23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+ 25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+ 36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+ 14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+ 35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6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29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+ 15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+ 24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38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+ 26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+ 33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45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 </a:t>
            </a:r>
            <a:r>
              <a:rPr lang="en-US" sz="6000" dirty="0" smtClean="0">
                <a:latin typeface="Comic Sans MS" panose="030F0702030302020204" pitchFamily="66" charset="0"/>
              </a:rPr>
              <a:t>+ 38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</a:t>
            </a:r>
            <a:r>
              <a:rPr lang="en-US" sz="6000" dirty="0" smtClean="0">
                <a:latin typeface="Comic Sans MS" panose="030F0702030302020204" pitchFamily="66" charset="0"/>
              </a:rPr>
              <a:t> + 46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57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+ 14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2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1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65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+ 36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+ 57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73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+ 38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+ 58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7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0657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3</a:t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8600"/>
                </a:solidFill>
                <a:latin typeface="Comic Sans MS" panose="030F0702030302020204" pitchFamily="66" charset="0"/>
              </a:rPr>
              <a:t>Adding multiples of </a:t>
            </a:r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tens and one hundred while keeping one number whole.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977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56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156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156 + 43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+ 100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117 + 200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+ 400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+ 426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6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37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37</a:t>
            </a:r>
            <a:r>
              <a:rPr lang="en-US" sz="6000" dirty="0" smtClean="0">
                <a:latin typeface="Comic Sans MS" panose="030F0702030302020204" pitchFamily="66" charset="0"/>
              </a:rPr>
              <a:t> + 46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237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237 + 48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 + 60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 + 66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125 + 60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125 + 68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9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47 + 80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47 + 84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247 + 70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247 + 74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+ 200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+ 457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+ 100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+ 380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+ 387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+ 200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+ 456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3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+ 53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+ 55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35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+ 55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+ 35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+ 53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</TotalTime>
  <Words>403</Words>
  <Application>Microsoft Office PowerPoint</Application>
  <PresentationFormat>On-screen Show (4:3)</PresentationFormat>
  <Paragraphs>115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Perspective</vt:lpstr>
      <vt:lpstr>Adding Up  in Chunks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Up  in Chunks</dc:title>
  <dc:creator>Hall Family Laptop</dc:creator>
  <cp:lastModifiedBy>Johnson, Ariene</cp:lastModifiedBy>
  <cp:revision>3</cp:revision>
  <dcterms:created xsi:type="dcterms:W3CDTF">2014-02-13T21:18:51Z</dcterms:created>
  <dcterms:modified xsi:type="dcterms:W3CDTF">2016-03-07T01:48:05Z</dcterms:modified>
</cp:coreProperties>
</file>