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6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DD3E7BE-8D25-42EC-82A7-8BC05B77592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27321F5-9B83-4C37-A315-267A31264C5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7046259" cy="2895600"/>
          </a:xfrm>
        </p:spPr>
        <p:txBody>
          <a:bodyPr/>
          <a:lstStyle/>
          <a:p>
            <a:r>
              <a:rPr lang="en-US" sz="6600" dirty="0" smtClean="0">
                <a:latin typeface="Comic Sans MS" panose="030F0702030302020204" pitchFamily="66" charset="0"/>
              </a:rPr>
              <a:t>Adding Up </a:t>
            </a:r>
            <a:br>
              <a:rPr lang="en-US" sz="6600" dirty="0" smtClean="0">
                <a:latin typeface="Comic Sans MS" panose="030F0702030302020204" pitchFamily="66" charset="0"/>
              </a:rPr>
            </a:br>
            <a:r>
              <a:rPr lang="en-US" sz="6600" dirty="0" smtClean="0">
                <a:latin typeface="Comic Sans MS" panose="030F0702030302020204" pitchFamily="66" charset="0"/>
              </a:rPr>
              <a:t>in Chunks</a:t>
            </a:r>
            <a:endParaRPr lang="en-US" sz="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2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57 + 10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57</a:t>
            </a:r>
            <a:r>
              <a:rPr lang="en-US" sz="6000" dirty="0" smtClean="0">
                <a:latin typeface="Comic Sans MS" panose="030F0702030302020204" pitchFamily="66" charset="0"/>
              </a:rPr>
              <a:t> + 20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57</a:t>
            </a:r>
            <a:r>
              <a:rPr lang="en-US" sz="6000" dirty="0" smtClean="0">
                <a:latin typeface="Comic Sans MS" panose="030F0702030302020204" pitchFamily="66" charset="0"/>
              </a:rPr>
              <a:t> + 30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57</a:t>
            </a:r>
            <a:r>
              <a:rPr lang="en-US" sz="6000" dirty="0" smtClean="0">
                <a:latin typeface="Comic Sans MS" panose="030F0702030302020204" pitchFamily="66" charset="0"/>
              </a:rPr>
              <a:t> + 33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19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53 + 20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53</a:t>
            </a:r>
            <a:r>
              <a:rPr lang="en-US" sz="6000" dirty="0" smtClean="0">
                <a:latin typeface="Comic Sans MS" panose="030F0702030302020204" pitchFamily="66" charset="0"/>
              </a:rPr>
              <a:t> + 25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53</a:t>
            </a:r>
            <a:r>
              <a:rPr lang="en-US" sz="6000" dirty="0" smtClean="0">
                <a:latin typeface="Comic Sans MS" panose="030F0702030302020204" pitchFamily="66" charset="0"/>
              </a:rPr>
              <a:t> + 40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53</a:t>
            </a:r>
            <a:r>
              <a:rPr lang="en-US" sz="6000" dirty="0" smtClean="0">
                <a:latin typeface="Comic Sans MS" panose="030F0702030302020204" pitchFamily="66" charset="0"/>
              </a:rPr>
              <a:t> + 42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90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06573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Category 2</a:t>
            </a:r>
            <a:br>
              <a:rPr lang="en-US" dirty="0" smtClean="0">
                <a:latin typeface="Comic Sans MS" panose="030F0702030302020204" pitchFamily="66" charset="0"/>
              </a:rPr>
            </a:b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3657600"/>
            <a:ext cx="7620000" cy="148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8600"/>
                </a:solidFill>
                <a:latin typeface="Comic Sans MS" panose="030F0702030302020204" pitchFamily="66" charset="0"/>
              </a:rPr>
              <a:t>Adding multiples of tens while keeping on number whole and then breaking apart the ones into friendly </a:t>
            </a:r>
            <a:r>
              <a:rPr lang="en-US" sz="2000" dirty="0" smtClean="0">
                <a:solidFill>
                  <a:srgbClr val="FF8600"/>
                </a:solidFill>
                <a:latin typeface="Comic Sans MS" panose="030F0702030302020204" pitchFamily="66" charset="0"/>
              </a:rPr>
              <a:t>combinations.</a:t>
            </a:r>
          </a:p>
          <a:p>
            <a:r>
              <a:rPr lang="en-US" sz="2000" dirty="0" smtClean="0">
                <a:solidFill>
                  <a:srgbClr val="FF8600"/>
                </a:solidFill>
                <a:latin typeface="Comic Sans MS" panose="030F0702030302020204" pitchFamily="66" charset="0"/>
              </a:rPr>
              <a:t>Example: 28 + 24 could be “chunked” as 28 + 20 = 48; the 4 could be broken into 2 + 2 so that 48 + 2 = 50; 50 + 2 = 52</a:t>
            </a:r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19207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18 + 10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18 + 13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18 + 20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18 + 23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6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16 + 20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16 + 25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16 + 30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16 + 36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32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17 + 10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17 + 14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17 + 30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17 + 35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36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29 + 10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29</a:t>
            </a:r>
            <a:r>
              <a:rPr lang="en-US" sz="6000" dirty="0" smtClean="0">
                <a:latin typeface="Comic Sans MS" panose="030F0702030302020204" pitchFamily="66" charset="0"/>
              </a:rPr>
              <a:t> + 15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29</a:t>
            </a:r>
            <a:r>
              <a:rPr lang="en-US" sz="6000" dirty="0" smtClean="0">
                <a:latin typeface="Comic Sans MS" panose="030F0702030302020204" pitchFamily="66" charset="0"/>
              </a:rPr>
              <a:t> + 20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29</a:t>
            </a:r>
            <a:r>
              <a:rPr lang="en-US" sz="6000" dirty="0" smtClean="0">
                <a:latin typeface="Comic Sans MS" panose="030F0702030302020204" pitchFamily="66" charset="0"/>
              </a:rPr>
              <a:t> + 24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31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38 + 20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38</a:t>
            </a:r>
            <a:r>
              <a:rPr lang="en-US" sz="6000" dirty="0" smtClean="0">
                <a:latin typeface="Comic Sans MS" panose="030F0702030302020204" pitchFamily="66" charset="0"/>
              </a:rPr>
              <a:t> + 26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38</a:t>
            </a:r>
            <a:r>
              <a:rPr lang="en-US" sz="6000" dirty="0" smtClean="0">
                <a:latin typeface="Comic Sans MS" panose="030F0702030302020204" pitchFamily="66" charset="0"/>
              </a:rPr>
              <a:t> + 30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38</a:t>
            </a:r>
            <a:r>
              <a:rPr lang="en-US" sz="6000" dirty="0" smtClean="0">
                <a:latin typeface="Comic Sans MS" panose="030F0702030302020204" pitchFamily="66" charset="0"/>
              </a:rPr>
              <a:t> + 33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22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45 + 30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45 </a:t>
            </a:r>
            <a:r>
              <a:rPr lang="en-US" sz="6000" dirty="0" smtClean="0">
                <a:latin typeface="Comic Sans MS" panose="030F0702030302020204" pitchFamily="66" charset="0"/>
              </a:rPr>
              <a:t>+ 38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45</a:t>
            </a:r>
            <a:r>
              <a:rPr lang="en-US" sz="6000" dirty="0" smtClean="0">
                <a:latin typeface="Comic Sans MS" panose="030F0702030302020204" pitchFamily="66" charset="0"/>
              </a:rPr>
              <a:t> + 40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45</a:t>
            </a:r>
            <a:r>
              <a:rPr lang="en-US" sz="6000" dirty="0" smtClean="0">
                <a:latin typeface="Comic Sans MS" panose="030F0702030302020204" pitchFamily="66" charset="0"/>
              </a:rPr>
              <a:t> + 46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91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57 + 10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57</a:t>
            </a:r>
            <a:r>
              <a:rPr lang="en-US" sz="6000" dirty="0" smtClean="0">
                <a:latin typeface="Comic Sans MS" panose="030F0702030302020204" pitchFamily="66" charset="0"/>
              </a:rPr>
              <a:t> + 14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57</a:t>
            </a:r>
            <a:r>
              <a:rPr lang="en-US" sz="6000" dirty="0" smtClean="0">
                <a:latin typeface="Comic Sans MS" panose="030F0702030302020204" pitchFamily="66" charset="0"/>
              </a:rPr>
              <a:t> + 30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57</a:t>
            </a:r>
            <a:r>
              <a:rPr lang="en-US" sz="6000" dirty="0" smtClean="0">
                <a:latin typeface="Comic Sans MS" panose="030F0702030302020204" pitchFamily="66" charset="0"/>
              </a:rPr>
              <a:t> + 36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52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Category 1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09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65 + 30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65</a:t>
            </a:r>
            <a:r>
              <a:rPr lang="en-US" sz="6000" dirty="0" smtClean="0">
                <a:latin typeface="Comic Sans MS" panose="030F0702030302020204" pitchFamily="66" charset="0"/>
              </a:rPr>
              <a:t> + 36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65</a:t>
            </a:r>
            <a:r>
              <a:rPr lang="en-US" sz="6000" dirty="0" smtClean="0">
                <a:latin typeface="Comic Sans MS" panose="030F0702030302020204" pitchFamily="66" charset="0"/>
              </a:rPr>
              <a:t> + 50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65</a:t>
            </a:r>
            <a:r>
              <a:rPr lang="en-US" sz="6000" dirty="0" smtClean="0">
                <a:latin typeface="Comic Sans MS" panose="030F0702030302020204" pitchFamily="66" charset="0"/>
              </a:rPr>
              <a:t> + 57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96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73 + 30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73</a:t>
            </a:r>
            <a:r>
              <a:rPr lang="en-US" sz="6000" dirty="0" smtClean="0">
                <a:latin typeface="Comic Sans MS" panose="030F0702030302020204" pitchFamily="66" charset="0"/>
              </a:rPr>
              <a:t> + 38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73</a:t>
            </a:r>
            <a:r>
              <a:rPr lang="en-US" sz="6000" dirty="0" smtClean="0">
                <a:latin typeface="Comic Sans MS" panose="030F0702030302020204" pitchFamily="66" charset="0"/>
              </a:rPr>
              <a:t> + 50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73</a:t>
            </a:r>
            <a:r>
              <a:rPr lang="en-US" sz="6000" dirty="0" smtClean="0">
                <a:latin typeface="Comic Sans MS" panose="030F0702030302020204" pitchFamily="66" charset="0"/>
              </a:rPr>
              <a:t> + 58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37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06573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Category 3</a:t>
            </a:r>
            <a:br>
              <a:rPr lang="en-US" dirty="0" smtClean="0">
                <a:latin typeface="Comic Sans MS" panose="030F0702030302020204" pitchFamily="66" charset="0"/>
              </a:rPr>
            </a:b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365760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8600"/>
                </a:solidFill>
                <a:latin typeface="Comic Sans MS" panose="030F0702030302020204" pitchFamily="66" charset="0"/>
              </a:rPr>
              <a:t>Adding multiples of </a:t>
            </a:r>
            <a:r>
              <a:rPr lang="en-US" sz="2000" dirty="0" smtClean="0">
                <a:solidFill>
                  <a:srgbClr val="FF8600"/>
                </a:solidFill>
                <a:latin typeface="Comic Sans MS" panose="030F0702030302020204" pitchFamily="66" charset="0"/>
              </a:rPr>
              <a:t>tens and one hundred while keeping one number whole.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99771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56 + 40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56 + 50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156 + 40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156 + 43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256 + 100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256 + 300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256 + 340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256 + 342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117 + 200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117</a:t>
            </a:r>
            <a:r>
              <a:rPr lang="en-US" sz="6000" dirty="0" smtClean="0">
                <a:latin typeface="Comic Sans MS" panose="030F0702030302020204" pitchFamily="66" charset="0"/>
              </a:rPr>
              <a:t> + 400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117</a:t>
            </a:r>
            <a:r>
              <a:rPr lang="en-US" sz="6000" dirty="0" smtClean="0">
                <a:latin typeface="Comic Sans MS" panose="030F0702030302020204" pitchFamily="66" charset="0"/>
              </a:rPr>
              <a:t> + 420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117</a:t>
            </a:r>
            <a:r>
              <a:rPr lang="en-US" sz="6000" dirty="0" smtClean="0">
                <a:latin typeface="Comic Sans MS" panose="030F0702030302020204" pitchFamily="66" charset="0"/>
              </a:rPr>
              <a:t> + 426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6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37 + 40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37</a:t>
            </a:r>
            <a:r>
              <a:rPr lang="en-US" sz="6000" dirty="0" smtClean="0">
                <a:latin typeface="Comic Sans MS" panose="030F0702030302020204" pitchFamily="66" charset="0"/>
              </a:rPr>
              <a:t> + 46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237 + 40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237 + 48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25 + 60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25 + 66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125 + 60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125 + 68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79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47 + 80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47 + 84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247 + 70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247 + 74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87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345 + 200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345 + 400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345 + 450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345 + 457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12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16 + 10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16 + 20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16 + 40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16 + 42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3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134 + 100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134 + 300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134 + 380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134 + 387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2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218 + 200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218 + 400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218 + 450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218 + 456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33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2</a:t>
            </a:r>
            <a:r>
              <a:rPr lang="en-US" sz="6000" dirty="0" smtClean="0">
                <a:latin typeface="Comic Sans MS" panose="030F0702030302020204" pitchFamily="66" charset="0"/>
              </a:rPr>
              <a:t>6 + 10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2</a:t>
            </a:r>
            <a:r>
              <a:rPr lang="en-US" sz="6000" dirty="0" smtClean="0">
                <a:latin typeface="Comic Sans MS" panose="030F0702030302020204" pitchFamily="66" charset="0"/>
              </a:rPr>
              <a:t>6 + 30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2</a:t>
            </a:r>
            <a:r>
              <a:rPr lang="en-US" sz="6000" dirty="0" smtClean="0">
                <a:latin typeface="Comic Sans MS" panose="030F0702030302020204" pitchFamily="66" charset="0"/>
              </a:rPr>
              <a:t>6 + 50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2</a:t>
            </a:r>
            <a:r>
              <a:rPr lang="en-US" sz="6000" dirty="0" smtClean="0">
                <a:latin typeface="Comic Sans MS" panose="030F0702030302020204" pitchFamily="66" charset="0"/>
              </a:rPr>
              <a:t>6 + 53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8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</a:t>
            </a:r>
            <a:r>
              <a:rPr lang="en-US" sz="6000" dirty="0">
                <a:latin typeface="Comic Sans MS" panose="030F0702030302020204" pitchFamily="66" charset="0"/>
              </a:rPr>
              <a:t>4</a:t>
            </a:r>
            <a:r>
              <a:rPr lang="en-US" sz="6000" dirty="0" smtClean="0">
                <a:latin typeface="Comic Sans MS" panose="030F0702030302020204" pitchFamily="66" charset="0"/>
              </a:rPr>
              <a:t> + 10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</a:t>
            </a:r>
            <a:r>
              <a:rPr lang="en-US" sz="6000" dirty="0">
                <a:latin typeface="Comic Sans MS" panose="030F0702030302020204" pitchFamily="66" charset="0"/>
              </a:rPr>
              <a:t>4</a:t>
            </a:r>
            <a:r>
              <a:rPr lang="en-US" sz="6000" dirty="0" smtClean="0">
                <a:latin typeface="Comic Sans MS" panose="030F0702030302020204" pitchFamily="66" charset="0"/>
              </a:rPr>
              <a:t> + 30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</a:t>
            </a:r>
            <a:r>
              <a:rPr lang="en-US" sz="6000" dirty="0">
                <a:latin typeface="Comic Sans MS" panose="030F0702030302020204" pitchFamily="66" charset="0"/>
              </a:rPr>
              <a:t>4</a:t>
            </a:r>
            <a:r>
              <a:rPr lang="en-US" sz="6000" dirty="0" smtClean="0">
                <a:latin typeface="Comic Sans MS" panose="030F0702030302020204" pitchFamily="66" charset="0"/>
              </a:rPr>
              <a:t> + 50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2</a:t>
            </a:r>
            <a:r>
              <a:rPr lang="en-US" sz="6000" dirty="0">
                <a:latin typeface="Comic Sans MS" panose="030F0702030302020204" pitchFamily="66" charset="0"/>
              </a:rPr>
              <a:t>4</a:t>
            </a:r>
            <a:r>
              <a:rPr lang="en-US" sz="6000" dirty="0" smtClean="0">
                <a:latin typeface="Comic Sans MS" panose="030F0702030302020204" pitchFamily="66" charset="0"/>
              </a:rPr>
              <a:t> + 55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03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35 + 10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35</a:t>
            </a:r>
            <a:r>
              <a:rPr lang="en-US" sz="6000" dirty="0" smtClean="0">
                <a:latin typeface="Comic Sans MS" panose="030F0702030302020204" pitchFamily="66" charset="0"/>
              </a:rPr>
              <a:t> + 20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35</a:t>
            </a:r>
            <a:r>
              <a:rPr lang="en-US" sz="6000" dirty="0" smtClean="0">
                <a:latin typeface="Comic Sans MS" panose="030F0702030302020204" pitchFamily="66" charset="0"/>
              </a:rPr>
              <a:t> + 40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702030302020204" pitchFamily="66" charset="0"/>
              </a:rPr>
              <a:t>35</a:t>
            </a:r>
            <a:r>
              <a:rPr lang="en-US" sz="6000" dirty="0" smtClean="0">
                <a:latin typeface="Comic Sans MS" panose="030F0702030302020204" pitchFamily="66" charset="0"/>
              </a:rPr>
              <a:t> + 42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43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32 + 10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32 + 30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32 + 50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32 + 55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37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44 + 10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44 + 20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44 + 30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44 + 35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18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399"/>
            <a:ext cx="7315200" cy="50139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46 + 20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46 + 30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46 + 50</a:t>
            </a:r>
          </a:p>
          <a:p>
            <a:pPr marL="0" indent="0" algn="ctr">
              <a:buNone/>
            </a:pPr>
            <a:r>
              <a:rPr lang="en-US" sz="6000" dirty="0" smtClean="0">
                <a:latin typeface="Comic Sans MS" panose="030F0702030302020204" pitchFamily="66" charset="0"/>
              </a:rPr>
              <a:t>46 + 53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30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25</TotalTime>
  <Words>403</Words>
  <Application>Microsoft Office PowerPoint</Application>
  <PresentationFormat>On-screen Show (4:3)</PresentationFormat>
  <Paragraphs>115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Perspective</vt:lpstr>
      <vt:lpstr>Adding Up  in Chunks</vt:lpstr>
      <vt:lpstr>Category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2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Up  in Chunks</dc:title>
  <dc:creator>Hall Family Laptop</dc:creator>
  <cp:lastModifiedBy>Johnson, Ariene</cp:lastModifiedBy>
  <cp:revision>3</cp:revision>
  <dcterms:created xsi:type="dcterms:W3CDTF">2014-02-13T21:18:51Z</dcterms:created>
  <dcterms:modified xsi:type="dcterms:W3CDTF">2016-03-07T01:48:05Z</dcterms:modified>
</cp:coreProperties>
</file>